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9" r:id="rId5"/>
    <p:sldId id="266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9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4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2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22-3003-49FC-8209-9B70B5523B8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B2C2-DAF1-467E-B174-DEA83EBF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iu1021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1122363"/>
            <a:ext cx="10255045" cy="25647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CLPCCD SEIU1021 Annual Chapter Membership Meeting</a:t>
            </a:r>
          </a:p>
        </p:txBody>
      </p:sp>
    </p:spTree>
    <p:extLst>
      <p:ext uri="{BB962C8B-B14F-4D97-AF65-F5344CB8AC3E}">
        <p14:creationId xmlns:p14="http://schemas.microsoft.com/office/powerpoint/2010/main" val="288844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June Paycheck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6683" y="2045109"/>
            <a:ext cx="9674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5% salary increase and retro paid from 07/19 went into effect on June paycheck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Additional dues were owed on the months the retro pay covered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4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July Paycheck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6683" y="2045109"/>
            <a:ext cx="96749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Additional 2% salary increase, longevity, premium pay was on July paycheck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Ongoing dues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18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SEIU1021 Dues Structure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6683" y="2045109"/>
            <a:ext cx="96749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Union dues are calculated on a percentage of your base pay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percentage  is 1.74 %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4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Discussions with District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3780" y="1622322"/>
            <a:ext cx="96749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leadership team continues to have ongoing COVID-19 discussions with the district; including all issues of working remotely, employee safety &amp; training, PPE, premium pay,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leadership has meetings scheduled through December,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7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General Membership Meeting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729" y="1808226"/>
            <a:ext cx="103926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There is a general membership meeting on Saturday, 09/12/20   10 am-noon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To allow more time for questions and concerns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Stay tuned for registration and Zoom information </a:t>
            </a:r>
          </a:p>
        </p:txBody>
      </p:sp>
    </p:spTree>
    <p:extLst>
      <p:ext uri="{BB962C8B-B14F-4D97-AF65-F5344CB8AC3E}">
        <p14:creationId xmlns:p14="http://schemas.microsoft.com/office/powerpoint/2010/main" val="178992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Bylaws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729" y="1808226"/>
            <a:ext cx="103926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Bylaws committee will look at our current bylaws and see if we need any revisions, updates,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Bylaws committee needs volunteers; one from each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7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SEIU1021 Website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976" y="1769806"/>
            <a:ext cx="1039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hlinkClick r:id="rId2"/>
              </a:rPr>
              <a:t>https://www.seiu1021.org/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0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Schools and Communities First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729" y="1769806"/>
            <a:ext cx="103926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This exciting measure would reclaim $12 billion each year from wealthy corporations like Chevron and Shell Oil to fund schools and local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initiative specifically exempts all residential property, guaranteeing that homeowners and renters will be protected</a:t>
            </a:r>
          </a:p>
        </p:txBody>
      </p:sp>
    </p:spTree>
    <p:extLst>
      <p:ext uri="{BB962C8B-B14F-4D97-AF65-F5344CB8AC3E}">
        <p14:creationId xmlns:p14="http://schemas.microsoft.com/office/powerpoint/2010/main" val="307722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CLPCCD Trustee Endorsements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729" y="1838631"/>
            <a:ext cx="103926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Leadership team met with trustee candidates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Interviewed trustees </a:t>
            </a:r>
            <a:r>
              <a:rPr lang="en-US" sz="3200" dirty="0" err="1">
                <a:solidFill>
                  <a:schemeClr val="bg1"/>
                </a:solidFill>
              </a:rPr>
              <a:t>Maduli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Sbranti</a:t>
            </a:r>
            <a:r>
              <a:rPr lang="en-US" sz="3200" dirty="0">
                <a:solidFill>
                  <a:schemeClr val="bg1"/>
                </a:solidFill>
              </a:rPr>
              <a:t> and Heredia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Two candidates have filed for area 1; Robert Carlson, Luis Reynoso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Leadership team was joined by members of the Alameda COPE Committee for the first three interviews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3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Shop Steward Training Online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348" y="1995948"/>
            <a:ext cx="967494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Shop Steward Training is now available online and 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  self-paced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If you didn’t receive an email, please contact the MRC to get another email sent to you: 1 877-687-1021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Intermediate training will be available in September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Once you complete the training, you get a certificate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Leadership is looking forward to forming a Steward Council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29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Chapter Elections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348" y="1995948"/>
            <a:ext cx="96749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Our chapter will be the pilot program from our local SEIU1021 on chapter elections; via Election Buddy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Our tentative date for elections is 10/28/20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We need volunteers for the election committee; at least one unit member from each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666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9" y="285135"/>
            <a:ext cx="10255045" cy="766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Publication of the Contract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348" y="1995948"/>
            <a:ext cx="9674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Negotiating team is working with management to review for accuracy in the ratified collective bargaining agreement to submit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181722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409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CLPCCD SEIU1021 Annual Chapter Membership Meeting</vt:lpstr>
      <vt:lpstr>General Membership Meeting </vt:lpstr>
      <vt:lpstr>Bylaws Committee</vt:lpstr>
      <vt:lpstr>SEIU1021 Website</vt:lpstr>
      <vt:lpstr>Schools and Communities First</vt:lpstr>
      <vt:lpstr>CLPCCD Trustee Endorsements</vt:lpstr>
      <vt:lpstr>Shop Steward Training Online</vt:lpstr>
      <vt:lpstr>Chapter Elections</vt:lpstr>
      <vt:lpstr>Publication of the Contract</vt:lpstr>
      <vt:lpstr>June Paycheck</vt:lpstr>
      <vt:lpstr>July Paycheck</vt:lpstr>
      <vt:lpstr>SEIU1021 Dues Structure</vt:lpstr>
      <vt:lpstr>COVID-19 Discussions with District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CLPCCD SEIU1021 Annual Chapter Membership Meeting</dc:title>
  <dc:creator>TempAdmin1</dc:creator>
  <cp:lastModifiedBy>ron</cp:lastModifiedBy>
  <cp:revision>12</cp:revision>
  <dcterms:created xsi:type="dcterms:W3CDTF">2020-08-12T19:14:38Z</dcterms:created>
  <dcterms:modified xsi:type="dcterms:W3CDTF">2020-08-13T19:42:04Z</dcterms:modified>
</cp:coreProperties>
</file>